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40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19883-6E9A-40AA-9821-2B52FFB74313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369168-145A-4E0B-907F-D5D8D79A6F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19883-6E9A-40AA-9821-2B52FFB74313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369168-145A-4E0B-907F-D5D8D79A6F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19883-6E9A-40AA-9821-2B52FFB74313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369168-145A-4E0B-907F-D5D8D79A6F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19883-6E9A-40AA-9821-2B52FFB74313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369168-145A-4E0B-907F-D5D8D79A6F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19883-6E9A-40AA-9821-2B52FFB74313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369168-145A-4E0B-907F-D5D8D79A6F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19883-6E9A-40AA-9821-2B52FFB74313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369168-145A-4E0B-907F-D5D8D79A6F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19883-6E9A-40AA-9821-2B52FFB74313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369168-145A-4E0B-907F-D5D8D79A6F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19883-6E9A-40AA-9821-2B52FFB74313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369168-145A-4E0B-907F-D5D8D79A6F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19883-6E9A-40AA-9821-2B52FFB74313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369168-145A-4E0B-907F-D5D8D79A6F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19883-6E9A-40AA-9821-2B52FFB74313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369168-145A-4E0B-907F-D5D8D79A6F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19883-6E9A-40AA-9821-2B52FFB74313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369168-145A-4E0B-907F-D5D8D79A6F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E119883-6E9A-40AA-9821-2B52FFB74313}" type="datetimeFigureOut">
              <a:rPr lang="en-US" smtClean="0"/>
              <a:pPr/>
              <a:t>1/26/2016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D369168-145A-4E0B-907F-D5D8D79A6F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828800"/>
            <a:ext cx="8001000" cy="3148584"/>
          </a:xfrm>
        </p:spPr>
        <p:txBody>
          <a:bodyPr>
            <a:noAutofit/>
          </a:bodyPr>
          <a:lstStyle/>
          <a:p>
            <a:r>
              <a:rPr lang="fr-FR" sz="6600" dirty="0" smtClean="0"/>
              <a:t/>
            </a:r>
            <a:br>
              <a:rPr lang="fr-FR" sz="6600" dirty="0" smtClean="0"/>
            </a:br>
            <a:r>
              <a:rPr lang="fr-FR" sz="6600" dirty="0" smtClean="0"/>
              <a:t/>
            </a:r>
            <a:br>
              <a:rPr lang="fr-FR" sz="6600" dirty="0" smtClean="0"/>
            </a:br>
            <a:r>
              <a:rPr lang="fr-FR" sz="6600" dirty="0" smtClean="0"/>
              <a:t/>
            </a:r>
            <a:br>
              <a:rPr lang="fr-FR" sz="6600" dirty="0" smtClean="0"/>
            </a:br>
            <a:r>
              <a:rPr lang="fr-FR" sz="6600" dirty="0" smtClean="0"/>
              <a:t/>
            </a:r>
            <a:br>
              <a:rPr lang="fr-FR" sz="6600" dirty="0" smtClean="0"/>
            </a:br>
            <a:r>
              <a:rPr lang="fr-FR" sz="6600" dirty="0" smtClean="0"/>
              <a:t/>
            </a:r>
            <a:br>
              <a:rPr lang="fr-FR" sz="6600" dirty="0" smtClean="0"/>
            </a:br>
            <a:r>
              <a:rPr lang="fr-FR" sz="6600" dirty="0" smtClean="0"/>
              <a:t/>
            </a:r>
            <a:br>
              <a:rPr lang="fr-FR" sz="6600" dirty="0" smtClean="0"/>
            </a:br>
            <a:r>
              <a:rPr lang="fr-FR" sz="6600" dirty="0" smtClean="0"/>
              <a:t/>
            </a:r>
            <a:br>
              <a:rPr lang="fr-FR" sz="6600" dirty="0" smtClean="0"/>
            </a:br>
            <a:r>
              <a:rPr lang="fr-FR" sz="6600" dirty="0" smtClean="0"/>
              <a:t/>
            </a:r>
            <a:br>
              <a:rPr lang="fr-FR" sz="6600" dirty="0" smtClean="0"/>
            </a:br>
            <a:r>
              <a:rPr lang="fr-FR" sz="6600" dirty="0" smtClean="0"/>
              <a:t>Les peintures c​é​</a:t>
            </a:r>
            <a:r>
              <a:rPr lang="fr-FR" sz="6600" dirty="0" err="1" smtClean="0"/>
              <a:t>lè</a:t>
            </a:r>
            <a:r>
              <a:rPr lang="fr-FR" sz="6600" dirty="0" smtClean="0"/>
              <a:t>​</a:t>
            </a:r>
            <a:r>
              <a:rPr lang="fr-FR" sz="6600" dirty="0" err="1" smtClean="0"/>
              <a:t>bres</a:t>
            </a:r>
            <a:r>
              <a:rPr lang="fr-FR" sz="6600" dirty="0" smtClean="0"/>
              <a:t>  et les mouvements d’art</a:t>
            </a:r>
            <a:endParaRPr lang="en-US" sz="66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0" y="2514600"/>
            <a:ext cx="53992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err="1" smtClean="0">
                <a:solidFill>
                  <a:srgbClr val="00B050"/>
                </a:solidFill>
              </a:rPr>
              <a:t>Existenstialisme</a:t>
            </a:r>
            <a:endParaRPr lang="en-US" sz="5400" b="1" dirty="0">
              <a:solidFill>
                <a:srgbClr val="00B05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800600" y="5105400"/>
            <a:ext cx="36642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Jean-Paul</a:t>
            </a:r>
            <a:r>
              <a:rPr lang="en-US" sz="3600" b="1" dirty="0" smtClean="0">
                <a:solidFill>
                  <a:srgbClr val="FF0000"/>
                </a:solidFill>
              </a:rPr>
              <a:t> Sartre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05000" y="1371600"/>
            <a:ext cx="32079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 smtClean="0"/>
              <a:t>Mouvement</a:t>
            </a:r>
            <a:r>
              <a:rPr lang="en-US" sz="2800" b="1" dirty="0" smtClean="0"/>
              <a:t> d’art:</a:t>
            </a:r>
            <a:endParaRPr lang="en-US" sz="2800" b="1" dirty="0"/>
          </a:p>
        </p:txBody>
      </p:sp>
      <p:sp>
        <p:nvSpPr>
          <p:cNvPr id="5" name="Rectangle 4"/>
          <p:cNvSpPr/>
          <p:nvPr/>
        </p:nvSpPr>
        <p:spPr>
          <a:xfrm>
            <a:off x="3962400" y="4191000"/>
            <a:ext cx="16289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 smtClean="0"/>
              <a:t>Écrivain</a:t>
            </a:r>
            <a:r>
              <a:rPr lang="en-US" sz="2800" b="1" dirty="0" smtClean="0"/>
              <a:t>:</a:t>
            </a:r>
            <a:endParaRPr lang="en-US" sz="28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90800" y="1752600"/>
            <a:ext cx="6096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b="1" dirty="0" smtClean="0">
                <a:solidFill>
                  <a:schemeClr val="accent4">
                    <a:lumMod val="75000"/>
                  </a:schemeClr>
                </a:solidFill>
              </a:rPr>
              <a:t>La renaissance</a:t>
            </a:r>
            <a:r>
              <a:rPr lang="en-US" sz="6600" dirty="0" smtClean="0">
                <a:solidFill>
                  <a:schemeClr val="accent4">
                    <a:lumMod val="75000"/>
                  </a:schemeClr>
                </a:solidFill>
              </a:rPr>
              <a:t>       </a:t>
            </a:r>
            <a:endParaRPr lang="en-US" sz="66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32897" y="602396"/>
            <a:ext cx="4068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/>
              <a:t>Mouvement</a:t>
            </a:r>
            <a:r>
              <a:rPr lang="en-US" sz="3600" b="1" dirty="0" smtClean="0"/>
              <a:t> d’art:</a:t>
            </a:r>
            <a:endParaRPr lang="en-US" sz="3600" b="1" dirty="0"/>
          </a:p>
        </p:txBody>
      </p:sp>
      <p:sp>
        <p:nvSpPr>
          <p:cNvPr id="4" name="Rectangle 3"/>
          <p:cNvSpPr/>
          <p:nvPr/>
        </p:nvSpPr>
        <p:spPr>
          <a:xfrm>
            <a:off x="3124200" y="4800600"/>
            <a:ext cx="4876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</a:rPr>
              <a:t>Jean </a:t>
            </a:r>
            <a:r>
              <a:rPr lang="en-US" sz="4800" b="1" dirty="0" err="1" smtClean="0">
                <a:solidFill>
                  <a:srgbClr val="FF0000"/>
                </a:solidFill>
              </a:rPr>
              <a:t>Clouet</a:t>
            </a:r>
            <a:r>
              <a:rPr lang="en-US" sz="4800" b="1" dirty="0" smtClean="0">
                <a:solidFill>
                  <a:srgbClr val="FF0000"/>
                </a:solidFill>
              </a:rPr>
              <a:t>,</a:t>
            </a:r>
          </a:p>
          <a:p>
            <a:r>
              <a:rPr lang="en-US" sz="4800" b="1" dirty="0" smtClean="0">
                <a:solidFill>
                  <a:srgbClr val="FF0000"/>
                </a:solidFill>
              </a:rPr>
              <a:t> Jean Fouquet</a:t>
            </a:r>
            <a:endParaRPr lang="en-US" sz="48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67000" y="3733800"/>
            <a:ext cx="18385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Artiste:</a:t>
            </a:r>
            <a:endParaRPr lang="en-US" sz="36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71800" y="2286000"/>
            <a:ext cx="473719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>
                <a:solidFill>
                  <a:srgbClr val="00B050"/>
                </a:solidFill>
              </a:rPr>
              <a:t>Le </a:t>
            </a:r>
            <a:r>
              <a:rPr lang="en-US" sz="5400" b="1" dirty="0" err="1" smtClean="0">
                <a:solidFill>
                  <a:srgbClr val="00B050"/>
                </a:solidFill>
              </a:rPr>
              <a:t>classicisme</a:t>
            </a:r>
            <a:endParaRPr lang="en-US" sz="5400" b="1" dirty="0">
              <a:solidFill>
                <a:srgbClr val="00B05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362200" y="990600"/>
            <a:ext cx="4068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err="1" smtClean="0"/>
              <a:t>Mouvement</a:t>
            </a:r>
            <a:r>
              <a:rPr lang="en-US" sz="3600" b="1" dirty="0" smtClean="0"/>
              <a:t> d’art:</a:t>
            </a:r>
            <a:endParaRPr lang="en-US" sz="3600" b="1" dirty="0"/>
          </a:p>
        </p:txBody>
      </p:sp>
      <p:sp>
        <p:nvSpPr>
          <p:cNvPr id="4" name="Rectangle 3"/>
          <p:cNvSpPr/>
          <p:nvPr/>
        </p:nvSpPr>
        <p:spPr>
          <a:xfrm>
            <a:off x="1981200" y="4343400"/>
            <a:ext cx="362528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</a:rPr>
              <a:t>Nicolas Poussin,</a:t>
            </a:r>
          </a:p>
          <a:p>
            <a:r>
              <a:rPr lang="fr-FR" sz="3600" b="1" dirty="0" smtClean="0">
                <a:solidFill>
                  <a:srgbClr val="FF0000"/>
                </a:solidFill>
              </a:rPr>
              <a:t> Louis le nain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76400" y="3581400"/>
            <a:ext cx="18385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/>
              <a:t>Artiste:</a:t>
            </a:r>
            <a:endParaRPr lang="en-US" sz="36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95600" y="1905000"/>
            <a:ext cx="532588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>
                <a:solidFill>
                  <a:srgbClr val="00B050"/>
                </a:solidFill>
              </a:rPr>
              <a:t>Le </a:t>
            </a:r>
            <a:r>
              <a:rPr lang="en-US" sz="5400" b="1" dirty="0" err="1" smtClean="0">
                <a:solidFill>
                  <a:srgbClr val="00B050"/>
                </a:solidFill>
              </a:rPr>
              <a:t>romantisme</a:t>
            </a:r>
            <a:r>
              <a:rPr lang="en-US" sz="5400" b="1" dirty="0" smtClean="0">
                <a:solidFill>
                  <a:srgbClr val="00B050"/>
                </a:solidFill>
              </a:rPr>
              <a:t> </a:t>
            </a:r>
            <a:endParaRPr lang="en-US" sz="5400" b="1" dirty="0">
              <a:solidFill>
                <a:srgbClr val="00B05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76600" y="4800600"/>
            <a:ext cx="34705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err="1" smtClean="0">
                <a:solidFill>
                  <a:srgbClr val="FF0000"/>
                </a:solidFill>
              </a:rPr>
              <a:t>Eugène</a:t>
            </a:r>
            <a:r>
              <a:rPr lang="en-US" sz="3600" dirty="0" smtClean="0">
                <a:solidFill>
                  <a:srgbClr val="FF0000"/>
                </a:solidFill>
              </a:rPr>
              <a:t> Delacroix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57400" y="1219200"/>
            <a:ext cx="4267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err="1" smtClean="0"/>
              <a:t>Mouvement</a:t>
            </a:r>
            <a:r>
              <a:rPr lang="en-US" sz="2800" b="1" dirty="0" smtClean="0"/>
              <a:t> d’art:</a:t>
            </a:r>
            <a:endParaRPr lang="en-US" sz="2800" b="1" dirty="0"/>
          </a:p>
        </p:txBody>
      </p:sp>
      <p:sp>
        <p:nvSpPr>
          <p:cNvPr id="6" name="Rectangle 5"/>
          <p:cNvSpPr/>
          <p:nvPr/>
        </p:nvSpPr>
        <p:spPr>
          <a:xfrm>
            <a:off x="3048000" y="3962400"/>
            <a:ext cx="14373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Artiste</a:t>
            </a:r>
            <a:r>
              <a:rPr lang="en-US" b="1" dirty="0" smtClean="0"/>
              <a:t>:</a:t>
            </a:r>
            <a:endParaRPr lang="en-US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05200" y="2286000"/>
            <a:ext cx="395973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>
                <a:solidFill>
                  <a:srgbClr val="00B050"/>
                </a:solidFill>
              </a:rPr>
              <a:t>Le </a:t>
            </a:r>
            <a:r>
              <a:rPr lang="en-US" sz="5400" b="1" dirty="0" err="1" smtClean="0">
                <a:solidFill>
                  <a:srgbClr val="00B050"/>
                </a:solidFill>
              </a:rPr>
              <a:t>réalisme</a:t>
            </a:r>
            <a:endParaRPr lang="en-US" sz="5400" b="1" dirty="0">
              <a:solidFill>
                <a:srgbClr val="00B05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038600" y="5105400"/>
            <a:ext cx="36273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 </a:t>
            </a:r>
            <a:r>
              <a:rPr lang="en-US" sz="3600" b="1" dirty="0" err="1" smtClean="0">
                <a:solidFill>
                  <a:srgbClr val="FF0000"/>
                </a:solidFill>
              </a:rPr>
              <a:t>Edouard</a:t>
            </a:r>
            <a:r>
              <a:rPr lang="en-US" sz="3600" b="1" dirty="0" smtClean="0">
                <a:solidFill>
                  <a:srgbClr val="FF0000"/>
                </a:solidFill>
              </a:rPr>
              <a:t> </a:t>
            </a:r>
            <a:r>
              <a:rPr lang="en-US" sz="3600" b="1" dirty="0" err="1" smtClean="0">
                <a:solidFill>
                  <a:srgbClr val="FF0000"/>
                </a:solidFill>
              </a:rPr>
              <a:t>Manet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76400" y="1295400"/>
            <a:ext cx="32079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 smtClean="0"/>
              <a:t>Mouvement</a:t>
            </a:r>
            <a:r>
              <a:rPr lang="en-US" sz="2800" b="1" dirty="0" smtClean="0"/>
              <a:t> d’art:</a:t>
            </a:r>
            <a:endParaRPr lang="en-US" sz="2800" b="1" dirty="0"/>
          </a:p>
        </p:txBody>
      </p:sp>
      <p:sp>
        <p:nvSpPr>
          <p:cNvPr id="5" name="Rectangle 4"/>
          <p:cNvSpPr/>
          <p:nvPr/>
        </p:nvSpPr>
        <p:spPr>
          <a:xfrm>
            <a:off x="3124200" y="3810000"/>
            <a:ext cx="14726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Artiste:</a:t>
            </a:r>
            <a:endParaRPr lang="en-US" sz="28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38400" y="2362200"/>
            <a:ext cx="620195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err="1" smtClean="0">
                <a:solidFill>
                  <a:srgbClr val="00B050"/>
                </a:solidFill>
              </a:rPr>
              <a:t>L’impressionnisme</a:t>
            </a:r>
            <a:endParaRPr lang="en-US" sz="5400" b="1" dirty="0">
              <a:solidFill>
                <a:srgbClr val="00B05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983450" y="4419600"/>
            <a:ext cx="444320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600" dirty="0" smtClean="0">
                <a:solidFill>
                  <a:srgbClr val="FF0000"/>
                </a:solidFill>
              </a:rPr>
              <a:t>Claude Monet,</a:t>
            </a:r>
          </a:p>
          <a:p>
            <a:r>
              <a:rPr lang="fr-FR" sz="3600" dirty="0" smtClean="0">
                <a:solidFill>
                  <a:srgbClr val="FF0000"/>
                </a:solidFill>
              </a:rPr>
              <a:t> Pierre Auguste Renoir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52600" y="1219200"/>
            <a:ext cx="32079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 smtClean="0"/>
              <a:t>Mouvement</a:t>
            </a:r>
            <a:r>
              <a:rPr lang="en-US" sz="2800" b="1" dirty="0" smtClean="0"/>
              <a:t> d’art:</a:t>
            </a:r>
            <a:endParaRPr lang="en-US" sz="2800" b="1" dirty="0"/>
          </a:p>
        </p:txBody>
      </p:sp>
      <p:sp>
        <p:nvSpPr>
          <p:cNvPr id="5" name="Rectangle 4"/>
          <p:cNvSpPr/>
          <p:nvPr/>
        </p:nvSpPr>
        <p:spPr>
          <a:xfrm>
            <a:off x="2133600" y="3581400"/>
            <a:ext cx="14726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Artiste:</a:t>
            </a:r>
            <a:endParaRPr lang="en-US" sz="28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5400" y="2209800"/>
            <a:ext cx="745409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>
                <a:solidFill>
                  <a:srgbClr val="00B050"/>
                </a:solidFill>
              </a:rPr>
              <a:t> </a:t>
            </a:r>
            <a:r>
              <a:rPr lang="en-US" sz="5400" b="1" dirty="0" err="1" smtClean="0">
                <a:solidFill>
                  <a:srgbClr val="00B050"/>
                </a:solidFill>
              </a:rPr>
              <a:t>Poste­impressionniste</a:t>
            </a:r>
            <a:endParaRPr lang="en-US" sz="5400" b="1" dirty="0">
              <a:solidFill>
                <a:srgbClr val="00B05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09800" y="4114800"/>
            <a:ext cx="334796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Paul </a:t>
            </a:r>
            <a:r>
              <a:rPr lang="en-US" sz="3600" b="1" dirty="0" smtClean="0">
                <a:solidFill>
                  <a:srgbClr val="FF0000"/>
                </a:solidFill>
              </a:rPr>
              <a:t>Cézanne</a:t>
            </a:r>
            <a:r>
              <a:rPr lang="en-US" sz="3600" b="1" dirty="0" smtClean="0">
                <a:solidFill>
                  <a:srgbClr val="FF0000"/>
                </a:solidFill>
              </a:rPr>
              <a:t>, </a:t>
            </a:r>
          </a:p>
          <a:p>
            <a:r>
              <a:rPr lang="en-US" sz="3600" b="1" dirty="0" smtClean="0">
                <a:solidFill>
                  <a:srgbClr val="FF0000"/>
                </a:solidFill>
              </a:rPr>
              <a:t>Paul </a:t>
            </a:r>
            <a:r>
              <a:rPr lang="en-US" sz="3600" b="1" dirty="0" err="1" smtClean="0">
                <a:solidFill>
                  <a:srgbClr val="FF0000"/>
                </a:solidFill>
              </a:rPr>
              <a:t>Gaugin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76400" y="1143000"/>
            <a:ext cx="32079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 smtClean="0"/>
              <a:t>Mouvement</a:t>
            </a:r>
            <a:r>
              <a:rPr lang="en-US" sz="2800" b="1" dirty="0" smtClean="0"/>
              <a:t> d’art:</a:t>
            </a:r>
            <a:endParaRPr lang="en-US" sz="2800" b="1" dirty="0"/>
          </a:p>
        </p:txBody>
      </p:sp>
      <p:sp>
        <p:nvSpPr>
          <p:cNvPr id="5" name="Rectangle 4"/>
          <p:cNvSpPr/>
          <p:nvPr/>
        </p:nvSpPr>
        <p:spPr>
          <a:xfrm>
            <a:off x="2133600" y="3505200"/>
            <a:ext cx="14373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Artiste</a:t>
            </a:r>
            <a:r>
              <a:rPr lang="en-US" b="1" dirty="0" smtClean="0"/>
              <a:t>:</a:t>
            </a:r>
            <a:endParaRPr lang="en-US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24200" y="1981200"/>
            <a:ext cx="386676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>
                <a:solidFill>
                  <a:srgbClr val="00B050"/>
                </a:solidFill>
              </a:rPr>
              <a:t>Le </a:t>
            </a:r>
            <a:r>
              <a:rPr lang="en-US" sz="5400" b="1" dirty="0" err="1" smtClean="0">
                <a:solidFill>
                  <a:srgbClr val="00B050"/>
                </a:solidFill>
              </a:rPr>
              <a:t>cubisme</a:t>
            </a:r>
            <a:endParaRPr lang="en-US" sz="5400" b="1" dirty="0">
              <a:solidFill>
                <a:srgbClr val="00B05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86200" y="4114800"/>
            <a:ext cx="441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Georges Braque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28800" y="1143000"/>
            <a:ext cx="32079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 smtClean="0"/>
              <a:t>Mouvement</a:t>
            </a:r>
            <a:r>
              <a:rPr lang="en-US" sz="2800" b="1" dirty="0" smtClean="0"/>
              <a:t> d’art:</a:t>
            </a:r>
            <a:endParaRPr lang="en-US" sz="2800" b="1" dirty="0"/>
          </a:p>
        </p:txBody>
      </p:sp>
      <p:sp>
        <p:nvSpPr>
          <p:cNvPr id="5" name="Rectangle 4"/>
          <p:cNvSpPr/>
          <p:nvPr/>
        </p:nvSpPr>
        <p:spPr>
          <a:xfrm>
            <a:off x="4067791" y="3244334"/>
            <a:ext cx="14373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Artiste</a:t>
            </a:r>
            <a:r>
              <a:rPr lang="en-US" b="1" dirty="0" smtClean="0"/>
              <a:t>:</a:t>
            </a:r>
            <a:endParaRPr lang="en-US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29000" y="2514600"/>
            <a:ext cx="477374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>
                <a:solidFill>
                  <a:srgbClr val="00B050"/>
                </a:solidFill>
              </a:rPr>
              <a:t>Le </a:t>
            </a:r>
            <a:r>
              <a:rPr lang="en-US" sz="5400" b="1" dirty="0" err="1" smtClean="0">
                <a:solidFill>
                  <a:srgbClr val="00B050"/>
                </a:solidFill>
              </a:rPr>
              <a:t>surr</a:t>
            </a:r>
            <a:r>
              <a:rPr lang="en-US" sz="5400" b="1" dirty="0" smtClean="0">
                <a:solidFill>
                  <a:srgbClr val="00B050"/>
                </a:solidFill>
              </a:rPr>
              <a:t>​é​</a:t>
            </a:r>
            <a:r>
              <a:rPr lang="en-US" sz="5400" b="1" dirty="0" err="1" smtClean="0">
                <a:solidFill>
                  <a:srgbClr val="00B050"/>
                </a:solidFill>
              </a:rPr>
              <a:t>alism</a:t>
            </a:r>
            <a:r>
              <a:rPr lang="en-US" sz="5400" b="1" dirty="0" smtClean="0">
                <a:solidFill>
                  <a:srgbClr val="00B050"/>
                </a:solidFill>
              </a:rPr>
              <a:t> </a:t>
            </a:r>
            <a:endParaRPr lang="en-US" sz="5400" b="1" dirty="0">
              <a:solidFill>
                <a:srgbClr val="00B05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114800" y="4419600"/>
            <a:ext cx="34359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André​  Breton 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28800" y="1219200"/>
            <a:ext cx="32079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 smtClean="0"/>
              <a:t>Mouvement</a:t>
            </a:r>
            <a:r>
              <a:rPr lang="en-US" sz="2800" b="1" dirty="0" smtClean="0"/>
              <a:t> d’art:</a:t>
            </a:r>
            <a:endParaRPr lang="en-US" sz="2800" b="1" dirty="0"/>
          </a:p>
        </p:txBody>
      </p:sp>
      <p:sp>
        <p:nvSpPr>
          <p:cNvPr id="5" name="Rectangle 4"/>
          <p:cNvSpPr/>
          <p:nvPr/>
        </p:nvSpPr>
        <p:spPr>
          <a:xfrm>
            <a:off x="3657600" y="3657600"/>
            <a:ext cx="14726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Artiste:</a:t>
            </a:r>
            <a:endParaRPr lang="en-US" sz="28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108</TotalTime>
  <Words>62</Words>
  <Application>Microsoft Office PowerPoint</Application>
  <PresentationFormat>On-screen Show (4:3)</PresentationFormat>
  <Paragraphs>41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Gill Sans MT</vt:lpstr>
      <vt:lpstr>Verdana</vt:lpstr>
      <vt:lpstr>Wingdings 2</vt:lpstr>
      <vt:lpstr>Solstice</vt:lpstr>
      <vt:lpstr>        Les peintures c​é​lè​bres  et les mouvements d’art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 peintures c​é​lè​bres  et les mouvements d’art</dc:title>
  <dc:creator>Administrator</dc:creator>
  <cp:lastModifiedBy>Patricia Luckett</cp:lastModifiedBy>
  <cp:revision>11</cp:revision>
  <dcterms:created xsi:type="dcterms:W3CDTF">2015-07-11T07:26:40Z</dcterms:created>
  <dcterms:modified xsi:type="dcterms:W3CDTF">2016-01-26T14:06:11Z</dcterms:modified>
</cp:coreProperties>
</file>